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56" d="100"/>
          <a:sy n="56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7A467-F684-4DBC-AFE6-21B15BEBC485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0FFD-BF42-44A1-977C-079FE82E3F0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7A467-F684-4DBC-AFE6-21B15BEBC485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0FFD-BF42-44A1-977C-079FE82E3F0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7A467-F684-4DBC-AFE6-21B15BEBC485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0FFD-BF42-44A1-977C-079FE82E3F0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7A467-F684-4DBC-AFE6-21B15BEBC485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0FFD-BF42-44A1-977C-079FE82E3F0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7A467-F684-4DBC-AFE6-21B15BEBC485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0FFD-BF42-44A1-977C-079FE82E3F0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7A467-F684-4DBC-AFE6-21B15BEBC485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0FFD-BF42-44A1-977C-079FE82E3F0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7A467-F684-4DBC-AFE6-21B15BEBC485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0FFD-BF42-44A1-977C-079FE82E3F0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7A467-F684-4DBC-AFE6-21B15BEBC485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0FFD-BF42-44A1-977C-079FE82E3F0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7A467-F684-4DBC-AFE6-21B15BEBC485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0FFD-BF42-44A1-977C-079FE82E3F0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7A467-F684-4DBC-AFE6-21B15BEBC485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0FFD-BF42-44A1-977C-079FE82E3F0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7A467-F684-4DBC-AFE6-21B15BEBC485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090FFD-BF42-44A1-977C-079FE82E3F0F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C7A467-F684-4DBC-AFE6-21B15BEBC485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090FFD-BF42-44A1-977C-079FE82E3F0F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7" name="Picture 3" descr="C:\Users\dr salem\Desktop\Untitled0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440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dr salem\Desktop\Untitled0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1"/>
            <a:ext cx="84582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r salem\Desktop\Untitled0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1"/>
            <a:ext cx="8610600" cy="5410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r salem\Desktop\Untitled0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1"/>
            <a:ext cx="82296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r salem\Desktop\Untitled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8601"/>
            <a:ext cx="8077199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r salem\Desktop\Untitled0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305800" cy="56149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r salem\Desktop\Untitled0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1"/>
            <a:ext cx="8610599" cy="5562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dr salem\Desktop\Untitled0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1"/>
            <a:ext cx="8686800" cy="5638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/>
              <a:t>Excersice And</a:t>
            </a:r>
            <a:endParaRPr lang="ar-IQ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Homework</a:t>
            </a:r>
            <a:endParaRPr lang="ar-IQ" sz="5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3</Words>
  <Application>Microsoft Office PowerPoint</Application>
  <PresentationFormat>On-screen Show (4:3)</PresentationFormat>
  <Paragraphs>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Excersice And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salem</dc:creator>
  <cp:lastModifiedBy>dr salem</cp:lastModifiedBy>
  <cp:revision>10</cp:revision>
  <dcterms:created xsi:type="dcterms:W3CDTF">2018-11-21T14:36:18Z</dcterms:created>
  <dcterms:modified xsi:type="dcterms:W3CDTF">2018-11-21T14:53:14Z</dcterms:modified>
</cp:coreProperties>
</file>